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7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Scrum Group 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Langford, </a:t>
            </a:r>
            <a:r>
              <a:rPr lang="en-US" dirty="0" err="1" smtClean="0"/>
              <a:t>Pottenger</a:t>
            </a:r>
            <a:r>
              <a:rPr lang="en-US" dirty="0" smtClean="0"/>
              <a:t>, </a:t>
            </a:r>
            <a:r>
              <a:rPr lang="en-US" dirty="0" err="1" smtClean="0"/>
              <a:t>Dely</a:t>
            </a:r>
            <a:r>
              <a:rPr lang="en-US" dirty="0" smtClean="0"/>
              <a:t> McShane, Snider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24" y="0"/>
            <a:ext cx="101988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0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612" y="605642"/>
            <a:ext cx="10304423" cy="564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51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8811" y="2689715"/>
            <a:ext cx="4974379" cy="1478570"/>
          </a:xfrm>
        </p:spPr>
        <p:txBody>
          <a:bodyPr/>
          <a:lstStyle/>
          <a:p>
            <a:r>
              <a:rPr lang="en-US" smtClean="0"/>
              <a:t>Example/source code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1485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11</TotalTime>
  <Words>13</Words>
  <Application>Microsoft Macintosh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Tw Cen MT</vt:lpstr>
      <vt:lpstr>Circuit</vt:lpstr>
      <vt:lpstr>Scrum Group 4</vt:lpstr>
      <vt:lpstr>PowerPoint Presentation</vt:lpstr>
      <vt:lpstr>PowerPoint Presentation</vt:lpstr>
      <vt:lpstr>Example/source code 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Scrum Group 4</dc:title>
  <dc:creator>Mason Snider</dc:creator>
  <cp:lastModifiedBy>Mason Snider</cp:lastModifiedBy>
  <cp:revision>3</cp:revision>
  <dcterms:created xsi:type="dcterms:W3CDTF">2017-04-17T02:08:06Z</dcterms:created>
  <dcterms:modified xsi:type="dcterms:W3CDTF">2017-04-17T13:49:57Z</dcterms:modified>
</cp:coreProperties>
</file>

<file path=docProps/thumbnail.jpeg>
</file>